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C003F2-4321-4EC4-83B6-8B0C27126B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FA2132-33E7-4E1E-8281-81AAE6DC35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A4CA33-DDF1-47C9-9FE6-5357DCB903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A2230C-A241-469F-8C71-030F901CE7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70594F-210C-4350-A735-823C335C45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5D3FFD-E3EB-444D-8D33-E899584C6A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A71A89-BAF9-4F70-990A-014F9C2D79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9156A8-7EB5-450B-BB3D-C89E99B3F5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7194E0-F7AD-4E3F-9C33-32CD9FBF83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3AF4A4-A506-4C38-8B7F-9ECF9EA565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55CF19-4F7A-484E-85A9-174FEC4FBA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61C5EE-D53C-444E-AE9D-8774A6869A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1AA873-C571-4C5A-A1DD-14A197A14D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743CEF-2564-411F-9CB5-2B13433224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EF0699-9F4A-491A-B2C7-95AC6A437F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8D7A59-B6AE-46D6-9A35-94E95803E3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7F25BB-D267-4E4A-AA62-E71427A150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D472AC-B49D-4D6C-8B5E-0B0633BC00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C1DC18-C0E0-4FE9-99E3-B2D0B49479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E01760-D0B3-4284-A375-8FE2206471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E501B3-EA86-4433-9B8C-FFE6FEB970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27A214-9EFE-42FF-9D5D-685C8160E4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ED0367-4454-456C-9452-CA02B4B912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70F412-C938-49D5-BEEE-83018B6DEE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736820-4583-4CC4-91E8-EFBA1FFAAA1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567059-2D0A-4D81-801F-3F418E3FB6B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green and purple arrows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50080" cy="6945840"/>
          </a:xfrm>
          <a:prstGeom prst="rect">
            <a:avLst/>
          </a:prstGeom>
          <a:ln w="0">
            <a:noFill/>
          </a:ln>
        </p:spPr>
      </p:pic>
      <p:sp>
        <p:nvSpPr>
          <p:cNvPr id="83" name="Terminator 5"/>
          <p:cNvSpPr/>
          <p:nvPr/>
        </p:nvSpPr>
        <p:spPr>
          <a:xfrm>
            <a:off x="2541600" y="25149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rminator 6"/>
          <p:cNvSpPr/>
          <p:nvPr/>
        </p:nvSpPr>
        <p:spPr>
          <a:xfrm>
            <a:off x="4019400" y="32155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rminator 7"/>
          <p:cNvSpPr/>
          <p:nvPr/>
        </p:nvSpPr>
        <p:spPr>
          <a:xfrm>
            <a:off x="3658680" y="44456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4650480" y="37929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Terminator 9"/>
          <p:cNvSpPr/>
          <p:nvPr/>
        </p:nvSpPr>
        <p:spPr>
          <a:xfrm>
            <a:off x="4532400" y="6266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066000" y="5689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Box 12"/>
          <p:cNvSpPr/>
          <p:nvPr/>
        </p:nvSpPr>
        <p:spPr>
          <a:xfrm>
            <a:off x="1101960" y="-457200"/>
            <a:ext cx="552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8dw9_BA286, the page after is JN.1 from 8dw9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1165860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"/>
          <p:cNvGraphicFramePr/>
          <p:nvPr/>
        </p:nvGraphicFramePr>
        <p:xfrm>
          <a:off x="0" y="0"/>
          <a:ext cx="12191760" cy="6858000"/>
        </p:xfrm>
        <a:graphic>
          <a:graphicData uri="http://schemas.openxmlformats.org/drawingml/2006/table">
            <a:tbl>
              <a:tblPr/>
              <a:tblGrid>
                <a:gridCol w="6095160"/>
                <a:gridCol w="6096960"/>
              </a:tblGrid>
              <a:tr h="342756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3044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113520" cy="342900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6113520" y="10080"/>
            <a:ext cx="6078240" cy="34189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0" y="3429000"/>
            <a:ext cx="6095520" cy="3428640"/>
          </a:xfrm>
          <a:prstGeom prst="rect">
            <a:avLst/>
          </a:prstGeom>
          <a:ln w="0">
            <a:noFill/>
          </a:ln>
        </p:spPr>
      </p:pic>
      <p:pic>
        <p:nvPicPr>
          <p:cNvPr id="173" name="" descr=""/>
          <p:cNvPicPr/>
          <p:nvPr/>
        </p:nvPicPr>
        <p:blipFill>
          <a:blip r:embed="rId4"/>
          <a:stretch/>
        </p:blipFill>
        <p:spPr>
          <a:xfrm>
            <a:off x="6095520" y="3429000"/>
            <a:ext cx="6096240" cy="34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nd yellow arrow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231000" cy="69350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 descr="A green and yellow arrow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12231000" cy="6935040"/>
          </a:xfrm>
          <a:prstGeom prst="rect">
            <a:avLst/>
          </a:prstGeom>
          <a:ln w="0">
            <a:noFill/>
          </a:ln>
        </p:spPr>
      </p:pic>
      <p:sp>
        <p:nvSpPr>
          <p:cNvPr id="93" name="Terminator 6"/>
          <p:cNvSpPr/>
          <p:nvPr/>
        </p:nvSpPr>
        <p:spPr>
          <a:xfrm>
            <a:off x="3428280" y="261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590280" y="15919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4564440" y="24285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590280" y="4215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4722480" y="47714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663800" y="60548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A green and purple spiral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0680" cy="691200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536440" y="15836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7104960" y="186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40080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427000" y="27586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Box 9"/>
          <p:cNvSpPr/>
          <p:nvPr/>
        </p:nvSpPr>
        <p:spPr>
          <a:xfrm>
            <a:off x="7031520" y="-638280"/>
            <a:ext cx="4397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7xd2 BA286 and Jn.1 is after this for 7xd2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rminator 1"/>
          <p:cNvSpPr/>
          <p:nvPr/>
        </p:nvSpPr>
        <p:spPr>
          <a:xfrm>
            <a:off x="6570000" y="3657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rminator 2"/>
          <p:cNvSpPr/>
          <p:nvPr/>
        </p:nvSpPr>
        <p:spPr>
          <a:xfrm>
            <a:off x="5655600" y="48160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rminator 3"/>
          <p:cNvSpPr/>
          <p:nvPr/>
        </p:nvSpPr>
        <p:spPr>
          <a:xfrm>
            <a:off x="7941600" y="5715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6112800" y="61876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blue structur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0680" cy="691200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6"/>
          <p:cNvSpPr/>
          <p:nvPr/>
        </p:nvSpPr>
        <p:spPr>
          <a:xfrm>
            <a:off x="5608800" y="14158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rminator 7"/>
          <p:cNvSpPr/>
          <p:nvPr/>
        </p:nvSpPr>
        <p:spPr>
          <a:xfrm>
            <a:off x="4816800" y="1855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rminator 8"/>
          <p:cNvSpPr/>
          <p:nvPr/>
        </p:nvSpPr>
        <p:spPr>
          <a:xfrm>
            <a:off x="6262560" y="2651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7033680" y="20710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rminator 11"/>
          <p:cNvSpPr/>
          <p:nvPr/>
        </p:nvSpPr>
        <p:spPr>
          <a:xfrm>
            <a:off x="5608800" y="348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rminator 12"/>
          <p:cNvSpPr/>
          <p:nvPr/>
        </p:nvSpPr>
        <p:spPr>
          <a:xfrm>
            <a:off x="4943160" y="4273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Terminator 13"/>
          <p:cNvSpPr/>
          <p:nvPr/>
        </p:nvSpPr>
        <p:spPr>
          <a:xfrm>
            <a:off x="5430240" y="506304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Terminator 14"/>
          <p:cNvSpPr/>
          <p:nvPr/>
        </p:nvSpPr>
        <p:spPr>
          <a:xfrm>
            <a:off x="5791320" y="6292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rminator 15"/>
          <p:cNvSpPr/>
          <p:nvPr/>
        </p:nvSpPr>
        <p:spPr>
          <a:xfrm>
            <a:off x="7593480" y="44665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1658960" y="6511680"/>
            <a:ext cx="685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/>
          <p:nvPr/>
        </p:nvSpPr>
        <p:spPr>
          <a:xfrm>
            <a:off x="4114800" y="-914400"/>
            <a:ext cx="3200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ACE2 XBB.1.5 7xo9 XBB.1.5, JN.1 is after this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124" name="Terminator 16"/>
          <p:cNvSpPr/>
          <p:nvPr/>
        </p:nvSpPr>
        <p:spPr>
          <a:xfrm>
            <a:off x="398520" y="6417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rminator 17"/>
          <p:cNvSpPr/>
          <p:nvPr/>
        </p:nvSpPr>
        <p:spPr>
          <a:xfrm>
            <a:off x="2913120" y="5959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rminator 18"/>
          <p:cNvSpPr/>
          <p:nvPr/>
        </p:nvSpPr>
        <p:spPr>
          <a:xfrm>
            <a:off x="1770120" y="2759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rminator 19"/>
          <p:cNvSpPr/>
          <p:nvPr/>
        </p:nvSpPr>
        <p:spPr>
          <a:xfrm>
            <a:off x="2057400" y="1845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rminator 20"/>
          <p:cNvSpPr/>
          <p:nvPr/>
        </p:nvSpPr>
        <p:spPr>
          <a:xfrm>
            <a:off x="3598920" y="2302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rminator 21"/>
          <p:cNvSpPr/>
          <p:nvPr/>
        </p:nvSpPr>
        <p:spPr>
          <a:xfrm>
            <a:off x="2455920" y="1387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rminator 22"/>
          <p:cNvSpPr/>
          <p:nvPr/>
        </p:nvSpPr>
        <p:spPr>
          <a:xfrm>
            <a:off x="3141720" y="114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rminator 23"/>
          <p:cNvSpPr/>
          <p:nvPr/>
        </p:nvSpPr>
        <p:spPr>
          <a:xfrm>
            <a:off x="4056120" y="1616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rminator 24"/>
          <p:cNvSpPr/>
          <p:nvPr/>
        </p:nvSpPr>
        <p:spPr>
          <a:xfrm>
            <a:off x="4056120" y="8251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1706120" y="6511320"/>
            <a:ext cx="4856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400" cy="6857640"/>
          </a:xfrm>
          <a:prstGeom prst="rect">
            <a:avLst/>
          </a:prstGeom>
          <a:ln w="0">
            <a:noFill/>
          </a:ln>
        </p:spPr>
      </p:pic>
      <p:sp>
        <p:nvSpPr>
          <p:cNvPr id="135" name="Terminator 25"/>
          <p:cNvSpPr/>
          <p:nvPr/>
        </p:nvSpPr>
        <p:spPr>
          <a:xfrm>
            <a:off x="3886200" y="1159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rminator 26"/>
          <p:cNvSpPr/>
          <p:nvPr/>
        </p:nvSpPr>
        <p:spPr>
          <a:xfrm>
            <a:off x="4114800" y="1856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rminator 27"/>
          <p:cNvSpPr/>
          <p:nvPr/>
        </p:nvSpPr>
        <p:spPr>
          <a:xfrm>
            <a:off x="268452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rminator 28"/>
          <p:cNvSpPr/>
          <p:nvPr/>
        </p:nvSpPr>
        <p:spPr>
          <a:xfrm>
            <a:off x="2455920" y="3429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rminator 29"/>
          <p:cNvSpPr/>
          <p:nvPr/>
        </p:nvSpPr>
        <p:spPr>
          <a:xfrm>
            <a:off x="2514600" y="4131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Terminator 30"/>
          <p:cNvSpPr/>
          <p:nvPr/>
        </p:nvSpPr>
        <p:spPr>
          <a:xfrm>
            <a:off x="4343400" y="3673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rminator 31"/>
          <p:cNvSpPr/>
          <p:nvPr/>
        </p:nvSpPr>
        <p:spPr>
          <a:xfrm>
            <a:off x="3886200" y="4800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rminator 32"/>
          <p:cNvSpPr/>
          <p:nvPr/>
        </p:nvSpPr>
        <p:spPr>
          <a:xfrm>
            <a:off x="2684520" y="5274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Terminator 34"/>
          <p:cNvSpPr/>
          <p:nvPr/>
        </p:nvSpPr>
        <p:spPr>
          <a:xfrm>
            <a:off x="1828800" y="6417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11706480" y="6511680"/>
            <a:ext cx="4856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344400" cy="66294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1869120" y="-685800"/>
            <a:ext cx="33883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7wpb_JN1 and after this 7wpb_BA286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Terminator 33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Terminator 35"/>
          <p:cNvSpPr/>
          <p:nvPr/>
        </p:nvSpPr>
        <p:spPr>
          <a:xfrm>
            <a:off x="2684880" y="29883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Terminator 36"/>
          <p:cNvSpPr/>
          <p:nvPr/>
        </p:nvSpPr>
        <p:spPr>
          <a:xfrm>
            <a:off x="2286000" y="3429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rminator 37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Terminator 38"/>
          <p:cNvSpPr/>
          <p:nvPr/>
        </p:nvSpPr>
        <p:spPr>
          <a:xfrm>
            <a:off x="26848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rminator 39"/>
          <p:cNvSpPr/>
          <p:nvPr/>
        </p:nvSpPr>
        <p:spPr>
          <a:xfrm>
            <a:off x="22860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rminator 40"/>
          <p:cNvSpPr/>
          <p:nvPr/>
        </p:nvSpPr>
        <p:spPr>
          <a:xfrm>
            <a:off x="2743200" y="4114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rminator 41"/>
          <p:cNvSpPr/>
          <p:nvPr/>
        </p:nvSpPr>
        <p:spPr>
          <a:xfrm>
            <a:off x="38862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Terminator 42"/>
          <p:cNvSpPr/>
          <p:nvPr/>
        </p:nvSpPr>
        <p:spPr>
          <a:xfrm>
            <a:off x="2971800" y="4572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rminator 43"/>
          <p:cNvSpPr/>
          <p:nvPr/>
        </p:nvSpPr>
        <p:spPr>
          <a:xfrm>
            <a:off x="4114800" y="4817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Terminator 44"/>
          <p:cNvSpPr/>
          <p:nvPr/>
        </p:nvSpPr>
        <p:spPr>
          <a:xfrm>
            <a:off x="5199480" y="618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11658600" y="6511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8000"/>
          </a:xfrm>
          <a:prstGeom prst="rect">
            <a:avLst/>
          </a:prstGeom>
          <a:ln w="0">
            <a:noFill/>
          </a:ln>
        </p:spPr>
      </p:pic>
      <p:sp>
        <p:nvSpPr>
          <p:cNvPr id="160" name="Terminator 45"/>
          <p:cNvSpPr/>
          <p:nvPr/>
        </p:nvSpPr>
        <p:spPr>
          <a:xfrm>
            <a:off x="4800600" y="6188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Terminator 46"/>
          <p:cNvSpPr/>
          <p:nvPr/>
        </p:nvSpPr>
        <p:spPr>
          <a:xfrm>
            <a:off x="4285080" y="39027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2" name="Terminator 47"/>
          <p:cNvSpPr/>
          <p:nvPr/>
        </p:nvSpPr>
        <p:spPr>
          <a:xfrm>
            <a:off x="2286000" y="36741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Terminator 48"/>
          <p:cNvSpPr/>
          <p:nvPr/>
        </p:nvSpPr>
        <p:spPr>
          <a:xfrm>
            <a:off x="1999080" y="25146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Terminator 49"/>
          <p:cNvSpPr/>
          <p:nvPr/>
        </p:nvSpPr>
        <p:spPr>
          <a:xfrm>
            <a:off x="3370680" y="18453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Terminator 50"/>
          <p:cNvSpPr/>
          <p:nvPr/>
        </p:nvSpPr>
        <p:spPr>
          <a:xfrm>
            <a:off x="3886200" y="11595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Terminator 51"/>
          <p:cNvSpPr/>
          <p:nvPr/>
        </p:nvSpPr>
        <p:spPr>
          <a:xfrm>
            <a:off x="3886200" y="685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Terminator 52"/>
          <p:cNvSpPr/>
          <p:nvPr/>
        </p:nvSpPr>
        <p:spPr>
          <a:xfrm>
            <a:off x="2286000" y="114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11658600" y="6511680"/>
            <a:ext cx="7142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2024-01-18T14:13:02Z</dcterms:created>
  <dc:creator>Shirish Yasa</dc:creator>
  <dc:description/>
  <dc:language>en-US</dc:language>
  <cp:lastModifiedBy/>
  <dcterms:modified xsi:type="dcterms:W3CDTF">2024-01-22T13:04:30Z</dcterms:modified>
  <cp:revision>15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